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3400" cy="15113000"/>
  <p:notesSz cx="6858000" cy="9144000"/>
  <p:embeddedFontLst>
    <p:embeddedFont>
      <p:font typeface="Horizon" panose="020B0604020202020204" charset="0"/>
      <p:regular r:id="rId4"/>
    </p:embeddedFont>
    <p:embeddedFont>
      <p:font typeface="ITC Avant Garde Gothic" panose="020B0604020202020204" charset="0"/>
      <p:regular r:id="rId5"/>
    </p:embeddedFont>
    <p:embeddedFont>
      <p:font typeface="ITC Avant Garde Gothic Bold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856" autoAdjust="0"/>
  </p:normalViewPr>
  <p:slideViewPr>
    <p:cSldViewPr>
      <p:cViewPr>
        <p:scale>
          <a:sx n="50" d="100"/>
          <a:sy n="50" d="100"/>
        </p:scale>
        <p:origin x="2645" y="-13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4F348-35A1-4AD4-BB02-208574BE1ACA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C003C-03BB-46D3-A648-39F4330464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725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C003C-03BB-46D3-A648-39F43304642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50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F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71397" y="515972"/>
            <a:ext cx="9700260" cy="13987656"/>
            <a:chOff x="0" y="0"/>
            <a:chExt cx="2213582" cy="319195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213583" cy="3191959"/>
            </a:xfrm>
            <a:custGeom>
              <a:avLst/>
              <a:gdLst/>
              <a:ahLst/>
              <a:cxnLst/>
              <a:rect l="l" t="t" r="r" b="b"/>
              <a:pathLst>
                <a:path w="2213583" h="3191959">
                  <a:moveTo>
                    <a:pt x="32723" y="0"/>
                  </a:moveTo>
                  <a:lnTo>
                    <a:pt x="2180860" y="0"/>
                  </a:lnTo>
                  <a:cubicBezTo>
                    <a:pt x="2189538" y="0"/>
                    <a:pt x="2197862" y="3448"/>
                    <a:pt x="2203998" y="9584"/>
                  </a:cubicBezTo>
                  <a:cubicBezTo>
                    <a:pt x="2210135" y="15721"/>
                    <a:pt x="2213583" y="24044"/>
                    <a:pt x="2213583" y="32723"/>
                  </a:cubicBezTo>
                  <a:lnTo>
                    <a:pt x="2213583" y="3159236"/>
                  </a:lnTo>
                  <a:cubicBezTo>
                    <a:pt x="2213583" y="3167915"/>
                    <a:pt x="2210135" y="3176238"/>
                    <a:pt x="2203998" y="3182374"/>
                  </a:cubicBezTo>
                  <a:cubicBezTo>
                    <a:pt x="2197862" y="3188511"/>
                    <a:pt x="2189538" y="3191959"/>
                    <a:pt x="2180860" y="3191959"/>
                  </a:cubicBezTo>
                  <a:lnTo>
                    <a:pt x="32723" y="3191959"/>
                  </a:lnTo>
                  <a:cubicBezTo>
                    <a:pt x="24044" y="3191959"/>
                    <a:pt x="15721" y="3188511"/>
                    <a:pt x="9584" y="3182374"/>
                  </a:cubicBezTo>
                  <a:cubicBezTo>
                    <a:pt x="3448" y="3176238"/>
                    <a:pt x="0" y="3167915"/>
                    <a:pt x="0" y="3159236"/>
                  </a:cubicBezTo>
                  <a:lnTo>
                    <a:pt x="0" y="32723"/>
                  </a:lnTo>
                  <a:cubicBezTo>
                    <a:pt x="0" y="24044"/>
                    <a:pt x="3448" y="15721"/>
                    <a:pt x="9584" y="9584"/>
                  </a:cubicBezTo>
                  <a:cubicBezTo>
                    <a:pt x="15721" y="3448"/>
                    <a:pt x="24044" y="0"/>
                    <a:pt x="3272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47625" cap="rnd">
              <a:solidFill>
                <a:srgbClr val="165398"/>
              </a:solidFill>
              <a:prstDash val="solid"/>
              <a:rou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213582" cy="3220534"/>
            </a:xfrm>
            <a:prstGeom prst="rect">
              <a:avLst/>
            </a:prstGeom>
          </p:spPr>
          <p:txBody>
            <a:bodyPr lIns="39210" tIns="39210" rIns="39210" bIns="39210" rtlCol="0" anchor="ctr"/>
            <a:lstStyle/>
            <a:p>
              <a:pPr algn="ctr">
                <a:lnSpc>
                  <a:spcPts val="2161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2200808" y="13567164"/>
            <a:ext cx="7232703" cy="6945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15"/>
              </a:lnSpc>
            </a:pPr>
            <a:r>
              <a:rPr lang="en-US" sz="3799" dirty="0">
                <a:solidFill>
                  <a:srgbClr val="165398"/>
                </a:solidFill>
                <a:latin typeface="ITC Avant Garde Gothic"/>
              </a:rPr>
              <a:t>Salle </a:t>
            </a:r>
            <a:r>
              <a:rPr lang="en-US" sz="3799" dirty="0" err="1">
                <a:solidFill>
                  <a:srgbClr val="165398"/>
                </a:solidFill>
                <a:latin typeface="ITC Avant Garde Gothic"/>
              </a:rPr>
              <a:t>communale</a:t>
            </a:r>
            <a:r>
              <a:rPr lang="en-US" sz="3799" dirty="0">
                <a:solidFill>
                  <a:srgbClr val="165398"/>
                </a:solidFill>
                <a:latin typeface="ITC Avant Garde Gothic"/>
              </a:rPr>
              <a:t> de la </a:t>
            </a:r>
            <a:r>
              <a:rPr lang="en-US" sz="3799" dirty="0" err="1">
                <a:solidFill>
                  <a:srgbClr val="165398"/>
                </a:solidFill>
                <a:latin typeface="ITC Avant Garde Gothic"/>
              </a:rPr>
              <a:t>ville</a:t>
            </a:r>
            <a:endParaRPr lang="en-US" sz="3799" dirty="0">
              <a:solidFill>
                <a:srgbClr val="165398"/>
              </a:solidFill>
              <a:latin typeface="ITC Avant Garde Gothic"/>
            </a:endParaRPr>
          </a:p>
        </p:txBody>
      </p:sp>
      <p:sp>
        <p:nvSpPr>
          <p:cNvPr id="6" name="Freeform 6"/>
          <p:cNvSpPr/>
          <p:nvPr/>
        </p:nvSpPr>
        <p:spPr>
          <a:xfrm>
            <a:off x="774116" y="13690989"/>
            <a:ext cx="1877757" cy="768002"/>
          </a:xfrm>
          <a:custGeom>
            <a:avLst/>
            <a:gdLst/>
            <a:ahLst/>
            <a:cxnLst/>
            <a:rect l="l" t="t" r="r" b="b"/>
            <a:pathLst>
              <a:path w="1877757" h="768002">
                <a:moveTo>
                  <a:pt x="0" y="0"/>
                </a:moveTo>
                <a:lnTo>
                  <a:pt x="1877756" y="0"/>
                </a:lnTo>
                <a:lnTo>
                  <a:pt x="1877756" y="768002"/>
                </a:lnTo>
                <a:lnTo>
                  <a:pt x="0" y="76800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grpSp>
        <p:nvGrpSpPr>
          <p:cNvPr id="7" name="Group 7"/>
          <p:cNvGrpSpPr/>
          <p:nvPr/>
        </p:nvGrpSpPr>
        <p:grpSpPr>
          <a:xfrm>
            <a:off x="452514" y="12456475"/>
            <a:ext cx="9700260" cy="902680"/>
            <a:chOff x="0" y="0"/>
            <a:chExt cx="2139570" cy="199103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139570" cy="199103"/>
            </a:xfrm>
            <a:custGeom>
              <a:avLst/>
              <a:gdLst/>
              <a:ahLst/>
              <a:cxnLst/>
              <a:rect l="l" t="t" r="r" b="b"/>
              <a:pathLst>
                <a:path w="2139570" h="199103">
                  <a:moveTo>
                    <a:pt x="0" y="0"/>
                  </a:moveTo>
                  <a:lnTo>
                    <a:pt x="2139570" y="0"/>
                  </a:lnTo>
                  <a:lnTo>
                    <a:pt x="2139570" y="199103"/>
                  </a:lnTo>
                  <a:lnTo>
                    <a:pt x="0" y="199103"/>
                  </a:lnTo>
                  <a:close/>
                </a:path>
              </a:pathLst>
            </a:custGeom>
            <a:solidFill>
              <a:srgbClr val="165398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28575"/>
              <a:ext cx="2139570" cy="227678"/>
            </a:xfrm>
            <a:prstGeom prst="rect">
              <a:avLst/>
            </a:prstGeom>
          </p:spPr>
          <p:txBody>
            <a:bodyPr lIns="40566" tIns="40566" rIns="40566" bIns="40566" rtlCol="0" anchor="ctr"/>
            <a:lstStyle/>
            <a:p>
              <a:pPr algn="ctr">
                <a:lnSpc>
                  <a:spcPts val="2235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 rot="-248794">
            <a:off x="-311418" y="1331018"/>
            <a:ext cx="11695165" cy="902680"/>
            <a:chOff x="0" y="0"/>
            <a:chExt cx="2579583" cy="19910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579583" cy="199103"/>
            </a:xfrm>
            <a:custGeom>
              <a:avLst/>
              <a:gdLst/>
              <a:ahLst/>
              <a:cxnLst/>
              <a:rect l="l" t="t" r="r" b="b"/>
              <a:pathLst>
                <a:path w="2579583" h="199103">
                  <a:moveTo>
                    <a:pt x="0" y="0"/>
                  </a:moveTo>
                  <a:lnTo>
                    <a:pt x="2579583" y="0"/>
                  </a:lnTo>
                  <a:lnTo>
                    <a:pt x="2579583" y="199103"/>
                  </a:lnTo>
                  <a:lnTo>
                    <a:pt x="0" y="199103"/>
                  </a:lnTo>
                  <a:close/>
                </a:path>
              </a:pathLst>
            </a:custGeom>
            <a:solidFill>
              <a:srgbClr val="165398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2579583" cy="227678"/>
            </a:xfrm>
            <a:prstGeom prst="rect">
              <a:avLst/>
            </a:prstGeom>
          </p:spPr>
          <p:txBody>
            <a:bodyPr lIns="40566" tIns="40566" rIns="40566" bIns="40566" rtlCol="0" anchor="ctr"/>
            <a:lstStyle/>
            <a:p>
              <a:pPr algn="ctr">
                <a:lnSpc>
                  <a:spcPts val="2235"/>
                </a:lnSpc>
              </a:pPr>
              <a:endParaRPr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1330364" y="6275081"/>
            <a:ext cx="7982326" cy="1659027"/>
            <a:chOff x="0" y="0"/>
            <a:chExt cx="10643102" cy="2212036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3582245" cy="2212036"/>
            </a:xfrm>
            <a:custGeom>
              <a:avLst/>
              <a:gdLst/>
              <a:ahLst/>
              <a:cxnLst/>
              <a:rect l="l" t="t" r="r" b="b"/>
              <a:pathLst>
                <a:path w="3582245" h="2212036">
                  <a:moveTo>
                    <a:pt x="0" y="0"/>
                  </a:moveTo>
                  <a:lnTo>
                    <a:pt x="3582245" y="0"/>
                  </a:lnTo>
                  <a:lnTo>
                    <a:pt x="3582245" y="2212036"/>
                  </a:lnTo>
                  <a:lnTo>
                    <a:pt x="0" y="2212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alphaModFix amt="50000"/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3663605" y="0"/>
              <a:ext cx="3582245" cy="2212036"/>
            </a:xfrm>
            <a:custGeom>
              <a:avLst/>
              <a:gdLst/>
              <a:ahLst/>
              <a:cxnLst/>
              <a:rect l="l" t="t" r="r" b="b"/>
              <a:pathLst>
                <a:path w="3582245" h="2212036">
                  <a:moveTo>
                    <a:pt x="0" y="0"/>
                  </a:moveTo>
                  <a:lnTo>
                    <a:pt x="3582244" y="0"/>
                  </a:lnTo>
                  <a:lnTo>
                    <a:pt x="3582244" y="2212036"/>
                  </a:lnTo>
                  <a:lnTo>
                    <a:pt x="0" y="2212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alphaModFix amt="50000"/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7060857" y="0"/>
              <a:ext cx="3582245" cy="2212036"/>
            </a:xfrm>
            <a:custGeom>
              <a:avLst/>
              <a:gdLst/>
              <a:ahLst/>
              <a:cxnLst/>
              <a:rect l="l" t="t" r="r" b="b"/>
              <a:pathLst>
                <a:path w="3582245" h="2212036">
                  <a:moveTo>
                    <a:pt x="0" y="0"/>
                  </a:moveTo>
                  <a:lnTo>
                    <a:pt x="3582245" y="0"/>
                  </a:lnTo>
                  <a:lnTo>
                    <a:pt x="3582245" y="2212036"/>
                  </a:lnTo>
                  <a:lnTo>
                    <a:pt x="0" y="22120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alphaModFix amt="50000"/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7" name="Freeform 17"/>
          <p:cNvSpPr/>
          <p:nvPr/>
        </p:nvSpPr>
        <p:spPr>
          <a:xfrm>
            <a:off x="2373279" y="8143658"/>
            <a:ext cx="5707893" cy="3806451"/>
          </a:xfrm>
          <a:custGeom>
            <a:avLst/>
            <a:gdLst/>
            <a:ahLst/>
            <a:cxnLst/>
            <a:rect l="l" t="t" r="r" b="b"/>
            <a:pathLst>
              <a:path w="5707893" h="3806451">
                <a:moveTo>
                  <a:pt x="0" y="0"/>
                </a:moveTo>
                <a:lnTo>
                  <a:pt x="5707894" y="0"/>
                </a:lnTo>
                <a:lnTo>
                  <a:pt x="5707894" y="3806451"/>
                </a:lnTo>
                <a:lnTo>
                  <a:pt x="0" y="3806451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-27" r="-27"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8" name="Freeform 18"/>
          <p:cNvSpPr/>
          <p:nvPr/>
        </p:nvSpPr>
        <p:spPr>
          <a:xfrm rot="2449772">
            <a:off x="7054805" y="8159694"/>
            <a:ext cx="1518141" cy="455442"/>
          </a:xfrm>
          <a:custGeom>
            <a:avLst/>
            <a:gdLst/>
            <a:ahLst/>
            <a:cxnLst/>
            <a:rect l="l" t="t" r="r" b="b"/>
            <a:pathLst>
              <a:path w="1518141" h="455442">
                <a:moveTo>
                  <a:pt x="0" y="0"/>
                </a:moveTo>
                <a:lnTo>
                  <a:pt x="1518141" y="0"/>
                </a:lnTo>
                <a:lnTo>
                  <a:pt x="1518141" y="455443"/>
                </a:lnTo>
                <a:lnTo>
                  <a:pt x="0" y="45544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9" name="TextBox 19"/>
          <p:cNvSpPr txBox="1"/>
          <p:nvPr/>
        </p:nvSpPr>
        <p:spPr>
          <a:xfrm>
            <a:off x="1712994" y="2912520"/>
            <a:ext cx="7504852" cy="29423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64"/>
              </a:lnSpc>
            </a:pPr>
            <a:r>
              <a:rPr lang="en-US" sz="5626" spc="-112">
                <a:solidFill>
                  <a:srgbClr val="165398"/>
                </a:solidFill>
                <a:latin typeface="ITC Avant Garde Gothic Bold"/>
              </a:rPr>
              <a:t>Projet de Centrales Villageoises</a:t>
            </a:r>
          </a:p>
          <a:p>
            <a:pPr algn="ctr">
              <a:lnSpc>
                <a:spcPts val="3444"/>
              </a:lnSpc>
            </a:pPr>
            <a:endParaRPr lang="en-US" sz="5626" spc="-112">
              <a:solidFill>
                <a:srgbClr val="165398"/>
              </a:solidFill>
              <a:latin typeface="ITC Avant Garde Gothic Bold"/>
            </a:endParaRPr>
          </a:p>
          <a:p>
            <a:pPr marL="0" lvl="0" indent="0" algn="ctr">
              <a:lnSpc>
                <a:spcPts val="2994"/>
              </a:lnSpc>
              <a:spcBef>
                <a:spcPct val="0"/>
              </a:spcBef>
            </a:pPr>
            <a:r>
              <a:rPr lang="en-US" sz="3327" spc="-66">
                <a:solidFill>
                  <a:srgbClr val="165398"/>
                </a:solidFill>
                <a:latin typeface="ITC Avant Garde Gothic Bold"/>
              </a:rPr>
              <a:t>Produire des énergies renouvelables ensemble au sein d’une société locale citoyenne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475950" y="12519570"/>
            <a:ext cx="9848780" cy="5945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83"/>
              </a:lnSpc>
            </a:pPr>
            <a:r>
              <a:rPr lang="en-US" sz="3699" dirty="0">
                <a:solidFill>
                  <a:srgbClr val="F6EFD4"/>
                </a:solidFill>
                <a:latin typeface="ITC Avant Garde Gothic"/>
              </a:rPr>
              <a:t>Réunion </a:t>
            </a:r>
            <a:r>
              <a:rPr lang="en-US" sz="3699" dirty="0" err="1">
                <a:solidFill>
                  <a:srgbClr val="F6EFD4"/>
                </a:solidFill>
                <a:latin typeface="ITC Avant Garde Gothic"/>
              </a:rPr>
              <a:t>publique</a:t>
            </a:r>
            <a:r>
              <a:rPr lang="en-US" sz="3699" dirty="0">
                <a:solidFill>
                  <a:srgbClr val="F6EFD4"/>
                </a:solidFill>
                <a:latin typeface="ITC Avant Garde Gothic"/>
              </a:rPr>
              <a:t> </a:t>
            </a:r>
            <a:r>
              <a:rPr lang="en-US" sz="3699" dirty="0" err="1">
                <a:solidFill>
                  <a:srgbClr val="F6EFD4"/>
                </a:solidFill>
                <a:latin typeface="ITC Avant Garde Gothic"/>
              </a:rPr>
              <a:t>d’information</a:t>
            </a:r>
            <a:r>
              <a:rPr lang="en-US" sz="3699" dirty="0">
                <a:solidFill>
                  <a:srgbClr val="F6EFD4"/>
                </a:solidFill>
                <a:latin typeface="ITC Avant Garde Gothic"/>
              </a:rPr>
              <a:t> 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330364" y="6708841"/>
            <a:ext cx="7793725" cy="6943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72"/>
              </a:lnSpc>
            </a:pPr>
            <a:r>
              <a:rPr lang="en-US" sz="3825" dirty="0">
                <a:solidFill>
                  <a:srgbClr val="165398"/>
                </a:solidFill>
                <a:latin typeface="ITC Avant Garde Gothic"/>
              </a:rPr>
              <a:t>VENEZ ÉCHANGER AVEC NOUS !</a:t>
            </a:r>
          </a:p>
        </p:txBody>
      </p:sp>
      <p:sp>
        <p:nvSpPr>
          <p:cNvPr id="22" name="TextBox 22"/>
          <p:cNvSpPr txBox="1"/>
          <p:nvPr/>
        </p:nvSpPr>
        <p:spPr>
          <a:xfrm rot="-248794">
            <a:off x="377305" y="1521724"/>
            <a:ext cx="9938890" cy="5955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55"/>
              </a:lnSpc>
            </a:pPr>
            <a:r>
              <a:rPr lang="en-US" sz="3995" dirty="0">
                <a:solidFill>
                  <a:srgbClr val="F6EFD4"/>
                </a:solidFill>
                <a:latin typeface="Horizon"/>
              </a:rPr>
              <a:t>MERCREDI  16 MARS . 19H </a:t>
            </a:r>
          </a:p>
        </p:txBody>
      </p:sp>
      <p:sp>
        <p:nvSpPr>
          <p:cNvPr id="23" name="Freeform 23"/>
          <p:cNvSpPr/>
          <p:nvPr/>
        </p:nvSpPr>
        <p:spPr>
          <a:xfrm rot="2449772">
            <a:off x="1967744" y="11410314"/>
            <a:ext cx="1518141" cy="455442"/>
          </a:xfrm>
          <a:custGeom>
            <a:avLst/>
            <a:gdLst/>
            <a:ahLst/>
            <a:cxnLst/>
            <a:rect l="l" t="t" r="r" b="b"/>
            <a:pathLst>
              <a:path w="1518141" h="455442">
                <a:moveTo>
                  <a:pt x="0" y="0"/>
                </a:moveTo>
                <a:lnTo>
                  <a:pt x="1518141" y="0"/>
                </a:lnTo>
                <a:lnTo>
                  <a:pt x="1518141" y="455443"/>
                </a:lnTo>
                <a:lnTo>
                  <a:pt x="0" y="45544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71A0CCB2-8659-E565-19E7-A4353D013F50}"/>
              </a:ext>
            </a:extLst>
          </p:cNvPr>
          <p:cNvSpPr txBox="1"/>
          <p:nvPr/>
        </p:nvSpPr>
        <p:spPr>
          <a:xfrm>
            <a:off x="4279900" y="14469737"/>
            <a:ext cx="6303035" cy="5609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5015"/>
              </a:lnSpc>
            </a:pPr>
            <a:r>
              <a:rPr lang="en-US" sz="2400" dirty="0">
                <a:solidFill>
                  <a:srgbClr val="165398"/>
                </a:solidFill>
                <a:latin typeface="ITC Avant Garde Gothic"/>
              </a:rPr>
              <a:t>Contact: </a:t>
            </a:r>
            <a:r>
              <a:rPr lang="en-US" sz="2400" dirty="0" err="1">
                <a:solidFill>
                  <a:srgbClr val="165398"/>
                </a:solidFill>
                <a:latin typeface="ITC Avant Garde Gothic"/>
              </a:rPr>
              <a:t>xxxxxxxxxxxxxxxxxxxxx</a:t>
            </a:r>
            <a:endParaRPr lang="en-US" sz="2400" dirty="0">
              <a:solidFill>
                <a:srgbClr val="165398"/>
              </a:solidFill>
              <a:latin typeface="ITC Avant Garde Gothic"/>
            </a:endParaRPr>
          </a:p>
        </p:txBody>
      </p:sp>
      <p:sp>
        <p:nvSpPr>
          <p:cNvPr id="28" name="TextBox 20">
            <a:extLst>
              <a:ext uri="{FF2B5EF4-FFF2-40B4-BE49-F238E27FC236}">
                <a16:creationId xmlns:a16="http://schemas.microsoft.com/office/drawing/2014/main" id="{7E2DB10C-3C32-3A30-0E92-015098A39C05}"/>
              </a:ext>
            </a:extLst>
          </p:cNvPr>
          <p:cNvSpPr txBox="1"/>
          <p:nvPr/>
        </p:nvSpPr>
        <p:spPr>
          <a:xfrm>
            <a:off x="4644545" y="11428904"/>
            <a:ext cx="3878629" cy="5112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83"/>
              </a:lnSpc>
            </a:pPr>
            <a:r>
              <a:rPr lang="en-US" sz="1200" dirty="0">
                <a:latin typeface="ITC Avant Garde Gothic"/>
              </a:rPr>
              <a:t>@Centrales Villageoises Pays du Saintois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</Words>
  <Application>Microsoft Office PowerPoint</Application>
  <PresentationFormat>Personnalisé</PresentationFormat>
  <Paragraphs>10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ITC Avant Garde Gothic</vt:lpstr>
      <vt:lpstr>Calibri</vt:lpstr>
      <vt:lpstr>ITC Avant Garde Gothic Bold</vt:lpstr>
      <vt:lpstr>Aptos</vt:lpstr>
      <vt:lpstr>Horizon</vt:lpstr>
      <vt:lpstr>Arial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Affiche réunion publique</dc:title>
  <cp:lastModifiedBy>juliette.rasse@centralesvillageoises.fr</cp:lastModifiedBy>
  <cp:revision>3</cp:revision>
  <dcterms:created xsi:type="dcterms:W3CDTF">2006-08-16T00:00:00Z</dcterms:created>
  <dcterms:modified xsi:type="dcterms:W3CDTF">2024-01-23T08:54:12Z</dcterms:modified>
  <dc:identifier>DAF6PX2r024</dc:identifier>
</cp:coreProperties>
</file>