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15113000"/>
  <p:notesSz cx="6858000" cy="9144000"/>
  <p:embeddedFontLst>
    <p:embeddedFont>
      <p:font typeface="Canva Sans Bold" panose="020B0604020202020204" charset="0"/>
      <p:regular r:id="rId4"/>
    </p:embeddedFont>
    <p:embeddedFont>
      <p:font typeface="Handy Casual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2986" y="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2" d="100"/>
          <a:sy n="122" d="100"/>
        </p:scale>
        <p:origin x="1930" y="-2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2.fntdata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ACF20-7846-491F-819D-CDC84BA50FEB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AD221-A07E-407D-A176-79FBCF3B9A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54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AD221-A07E-407D-A176-79FBCF3B9A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7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56219">
            <a:off x="-2138944" y="-1918037"/>
            <a:ext cx="4768165" cy="3921816"/>
          </a:xfrm>
          <a:custGeom>
            <a:avLst/>
            <a:gdLst/>
            <a:ahLst/>
            <a:cxnLst/>
            <a:rect l="l" t="t" r="r" b="b"/>
            <a:pathLst>
              <a:path w="4768165" h="3921816">
                <a:moveTo>
                  <a:pt x="0" y="0"/>
                </a:moveTo>
                <a:lnTo>
                  <a:pt x="4768165" y="0"/>
                </a:lnTo>
                <a:lnTo>
                  <a:pt x="4768165" y="3921815"/>
                </a:lnTo>
                <a:lnTo>
                  <a:pt x="0" y="3921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2295022" y="13112125"/>
            <a:ext cx="6107229" cy="5270029"/>
          </a:xfrm>
          <a:custGeom>
            <a:avLst/>
            <a:gdLst/>
            <a:ahLst/>
            <a:cxnLst/>
            <a:rect l="l" t="t" r="r" b="b"/>
            <a:pathLst>
              <a:path w="6107229" h="5270029">
                <a:moveTo>
                  <a:pt x="0" y="0"/>
                </a:moveTo>
                <a:lnTo>
                  <a:pt x="6107229" y="0"/>
                </a:lnTo>
                <a:lnTo>
                  <a:pt x="6107229" y="5270029"/>
                </a:lnTo>
                <a:lnTo>
                  <a:pt x="0" y="5270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6779995">
            <a:off x="8061310" y="-1386306"/>
            <a:ext cx="4017799" cy="3467026"/>
          </a:xfrm>
          <a:custGeom>
            <a:avLst/>
            <a:gdLst/>
            <a:ahLst/>
            <a:cxnLst/>
            <a:rect l="l" t="t" r="r" b="b"/>
            <a:pathLst>
              <a:path w="4017799" h="3467026">
                <a:moveTo>
                  <a:pt x="0" y="0"/>
                </a:moveTo>
                <a:lnTo>
                  <a:pt x="4017799" y="0"/>
                </a:lnTo>
                <a:lnTo>
                  <a:pt x="4017799" y="3467026"/>
                </a:lnTo>
                <a:lnTo>
                  <a:pt x="0" y="34670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2084000">
            <a:off x="6730182" y="13758766"/>
            <a:ext cx="5770864" cy="3878502"/>
          </a:xfrm>
          <a:custGeom>
            <a:avLst/>
            <a:gdLst/>
            <a:ahLst/>
            <a:cxnLst/>
            <a:rect l="l" t="t" r="r" b="b"/>
            <a:pathLst>
              <a:path w="5770864" h="3878502">
                <a:moveTo>
                  <a:pt x="0" y="0"/>
                </a:moveTo>
                <a:lnTo>
                  <a:pt x="5770864" y="0"/>
                </a:lnTo>
                <a:lnTo>
                  <a:pt x="5770864" y="3878502"/>
                </a:lnTo>
                <a:lnTo>
                  <a:pt x="0" y="38785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330359" y="6419664"/>
            <a:ext cx="2120907" cy="3981224"/>
          </a:xfrm>
          <a:custGeom>
            <a:avLst/>
            <a:gdLst/>
            <a:ahLst/>
            <a:cxnLst/>
            <a:rect l="l" t="t" r="r" b="b"/>
            <a:pathLst>
              <a:path w="2120907" h="3981224">
                <a:moveTo>
                  <a:pt x="0" y="0"/>
                </a:moveTo>
                <a:lnTo>
                  <a:pt x="2120907" y="0"/>
                </a:lnTo>
                <a:lnTo>
                  <a:pt x="2120907" y="3981224"/>
                </a:lnTo>
                <a:lnTo>
                  <a:pt x="0" y="39812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3591599" y="7298794"/>
            <a:ext cx="2136843" cy="3069074"/>
          </a:xfrm>
          <a:custGeom>
            <a:avLst/>
            <a:gdLst/>
            <a:ahLst/>
            <a:cxnLst/>
            <a:rect l="l" t="t" r="r" b="b"/>
            <a:pathLst>
              <a:path w="2136843" h="3069074">
                <a:moveTo>
                  <a:pt x="0" y="0"/>
                </a:moveTo>
                <a:lnTo>
                  <a:pt x="2136843" y="0"/>
                </a:lnTo>
                <a:lnTo>
                  <a:pt x="2136843" y="3069074"/>
                </a:lnTo>
                <a:lnTo>
                  <a:pt x="0" y="30690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2330359" y="10179160"/>
            <a:ext cx="6031282" cy="3415213"/>
          </a:xfrm>
          <a:custGeom>
            <a:avLst/>
            <a:gdLst/>
            <a:ahLst/>
            <a:cxnLst/>
            <a:rect l="l" t="t" r="r" b="b"/>
            <a:pathLst>
              <a:path w="6031282" h="3415213">
                <a:moveTo>
                  <a:pt x="0" y="0"/>
                </a:moveTo>
                <a:lnTo>
                  <a:pt x="6031282" y="0"/>
                </a:lnTo>
                <a:lnTo>
                  <a:pt x="6031282" y="3415214"/>
                </a:lnTo>
                <a:lnTo>
                  <a:pt x="0" y="34152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5662709" y="7622177"/>
            <a:ext cx="476717" cy="337873"/>
          </a:xfrm>
          <a:custGeom>
            <a:avLst/>
            <a:gdLst/>
            <a:ahLst/>
            <a:cxnLst/>
            <a:rect l="l" t="t" r="r" b="b"/>
            <a:pathLst>
              <a:path w="476717" h="337873">
                <a:moveTo>
                  <a:pt x="0" y="0"/>
                </a:moveTo>
                <a:lnTo>
                  <a:pt x="476717" y="0"/>
                </a:lnTo>
                <a:lnTo>
                  <a:pt x="476717" y="337873"/>
                </a:lnTo>
                <a:lnTo>
                  <a:pt x="0" y="33787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1717372" y="945375"/>
            <a:ext cx="7308772" cy="4614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90"/>
              </a:lnSpc>
            </a:pPr>
            <a:r>
              <a:rPr lang="en-US" sz="6564" spc="426">
                <a:solidFill>
                  <a:srgbClr val="603813"/>
                </a:solidFill>
                <a:latin typeface="Handy Casual"/>
              </a:rPr>
              <a:t>PROJET CENTRALES VILLAGEOISES</a:t>
            </a:r>
          </a:p>
          <a:p>
            <a:pPr algn="ctr">
              <a:lnSpc>
                <a:spcPts val="9190"/>
              </a:lnSpc>
            </a:pPr>
            <a:endParaRPr lang="en-US" sz="6564" spc="426">
              <a:solidFill>
                <a:srgbClr val="603813"/>
              </a:solidFill>
              <a:latin typeface="Handy Casual"/>
            </a:endParaRPr>
          </a:p>
          <a:p>
            <a:pPr algn="ctr">
              <a:lnSpc>
                <a:spcPts val="9190"/>
              </a:lnSpc>
            </a:pPr>
            <a:endParaRPr lang="en-US" sz="6564" spc="426">
              <a:solidFill>
                <a:srgbClr val="603813"/>
              </a:solidFill>
              <a:latin typeface="Handy Casual"/>
            </a:endParaRPr>
          </a:p>
        </p:txBody>
      </p:sp>
      <p:sp>
        <p:nvSpPr>
          <p:cNvPr id="12" name="Freeform 12"/>
          <p:cNvSpPr/>
          <p:nvPr/>
        </p:nvSpPr>
        <p:spPr>
          <a:xfrm rot="-4308921" flipV="1">
            <a:off x="7612878" y="12322597"/>
            <a:ext cx="5398250" cy="1304577"/>
          </a:xfrm>
          <a:custGeom>
            <a:avLst/>
            <a:gdLst/>
            <a:ahLst/>
            <a:cxnLst/>
            <a:rect l="l" t="t" r="r" b="b"/>
            <a:pathLst>
              <a:path w="5398250" h="1304577">
                <a:moveTo>
                  <a:pt x="0" y="1304577"/>
                </a:moveTo>
                <a:lnTo>
                  <a:pt x="5398250" y="1304577"/>
                </a:lnTo>
                <a:lnTo>
                  <a:pt x="5398250" y="0"/>
                </a:lnTo>
                <a:lnTo>
                  <a:pt x="0" y="0"/>
                </a:lnTo>
                <a:lnTo>
                  <a:pt x="0" y="1304577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 rot="6951070" flipV="1">
            <a:off x="-2913364" y="1626448"/>
            <a:ext cx="5826727" cy="1408126"/>
          </a:xfrm>
          <a:custGeom>
            <a:avLst/>
            <a:gdLst/>
            <a:ahLst/>
            <a:cxnLst/>
            <a:rect l="l" t="t" r="r" b="b"/>
            <a:pathLst>
              <a:path w="5826727" h="1408126">
                <a:moveTo>
                  <a:pt x="0" y="1408126"/>
                </a:moveTo>
                <a:lnTo>
                  <a:pt x="5826728" y="1408126"/>
                </a:lnTo>
                <a:lnTo>
                  <a:pt x="5826728" y="0"/>
                </a:lnTo>
                <a:lnTo>
                  <a:pt x="0" y="0"/>
                </a:lnTo>
                <a:lnTo>
                  <a:pt x="0" y="1408126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2277998" y="4997786"/>
            <a:ext cx="6181725" cy="1123950"/>
          </a:xfrm>
          <a:custGeom>
            <a:avLst/>
            <a:gdLst/>
            <a:ahLst/>
            <a:cxnLst/>
            <a:rect l="l" t="t" r="r" b="b"/>
            <a:pathLst>
              <a:path w="6181725" h="1123950">
                <a:moveTo>
                  <a:pt x="0" y="0"/>
                </a:moveTo>
                <a:lnTo>
                  <a:pt x="6181725" y="0"/>
                </a:lnTo>
                <a:lnTo>
                  <a:pt x="6181725" y="1123950"/>
                </a:lnTo>
                <a:lnTo>
                  <a:pt x="0" y="112395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5728442" y="8421238"/>
            <a:ext cx="2150363" cy="1757922"/>
          </a:xfrm>
          <a:custGeom>
            <a:avLst/>
            <a:gdLst/>
            <a:ahLst/>
            <a:cxnLst/>
            <a:rect l="l" t="t" r="r" b="b"/>
            <a:pathLst>
              <a:path w="2150363" h="1757922">
                <a:moveTo>
                  <a:pt x="0" y="0"/>
                </a:moveTo>
                <a:lnTo>
                  <a:pt x="2150364" y="0"/>
                </a:lnTo>
                <a:lnTo>
                  <a:pt x="2150364" y="1757922"/>
                </a:lnTo>
                <a:lnTo>
                  <a:pt x="0" y="175792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/>
          <p:cNvSpPr txBox="1"/>
          <p:nvPr/>
        </p:nvSpPr>
        <p:spPr>
          <a:xfrm>
            <a:off x="1521022" y="3416405"/>
            <a:ext cx="7701473" cy="11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1"/>
              </a:lnSpc>
            </a:pPr>
            <a:r>
              <a:rPr lang="en-US" sz="3386" spc="220">
                <a:solidFill>
                  <a:srgbClr val="377639"/>
                </a:solidFill>
                <a:latin typeface="Handy Casual"/>
              </a:rPr>
              <a:t>Produire des énergies renouvelables ensemble au sein d’une société locale citoyenne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91614" y="13413399"/>
            <a:ext cx="7045847" cy="748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4"/>
              </a:lnSpc>
            </a:pPr>
            <a:r>
              <a:rPr lang="en-US" sz="4288" spc="278">
                <a:solidFill>
                  <a:srgbClr val="377639"/>
                </a:solidFill>
                <a:latin typeface="Handy Casual"/>
              </a:rPr>
              <a:t>Le 5mars 2024 à 20h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30908" y="14403912"/>
            <a:ext cx="5458490" cy="51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3"/>
              </a:lnSpc>
              <a:spcBef>
                <a:spcPct val="0"/>
              </a:spcBef>
            </a:pPr>
            <a:r>
              <a:rPr lang="en-US" sz="3038">
                <a:solidFill>
                  <a:srgbClr val="000000"/>
                </a:solidFill>
                <a:latin typeface="Canva Sans Bold"/>
              </a:rPr>
              <a:t>Contact: xxxxxxxxxxxxx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9850" y="5192654"/>
            <a:ext cx="8252300" cy="612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0"/>
              </a:lnSpc>
            </a:pPr>
            <a:r>
              <a:rPr lang="en-US" sz="3629" spc="235">
                <a:solidFill>
                  <a:srgbClr val="FFFFFF"/>
                </a:solidFill>
                <a:latin typeface="Handy Casual"/>
              </a:rPr>
              <a:t>Réunion d’information publique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Office PowerPoint</Application>
  <PresentationFormat>Personnalisé</PresentationFormat>
  <Paragraphs>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Handy Casual</vt:lpstr>
      <vt:lpstr>Aptos</vt:lpstr>
      <vt:lpstr>Arial</vt:lpstr>
      <vt:lpstr>Canva Sans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 réunion publique</dc:title>
  <cp:lastModifiedBy>juliette.rasse@centralesvillageoises.fr</cp:lastModifiedBy>
  <cp:revision>2</cp:revision>
  <dcterms:created xsi:type="dcterms:W3CDTF">2006-08-16T00:00:00Z</dcterms:created>
  <dcterms:modified xsi:type="dcterms:W3CDTF">2024-01-18T14:38:46Z</dcterms:modified>
  <dc:identifier>DAF6PSFW1xo</dc:identifier>
</cp:coreProperties>
</file>